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60322-DCB4-FFFE-97F3-CFD79BB772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1C9703-6064-65A9-EB90-99A72A0D5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E975D-0925-29BE-F335-37B55D323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7D06E-9398-60F2-4146-4578C2A5A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37BF4-295C-974D-F3E7-EF907599D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573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F75DD-7B9B-58F3-2ECE-F58F39A73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55DB01-C48C-CC6C-ACF7-9F41F4AECF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05-2DBD-8783-443B-930629D8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12A7C-16BD-96B2-6C72-432A58991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12733-41DC-A8FC-E0B1-94F494833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60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8074B9-A21F-B771-13D2-CF43FA8E67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301581-D073-B8AB-65F0-FF2C530835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5BC88-1352-B90F-D044-68F4E6B86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F2A4B-48A9-EB18-0335-EAF024016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A8071-56D0-7AC1-44A5-A776681E3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820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E6F12-2F89-BFB6-568B-1B8AA610A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6DBB7-26B3-55B7-AAC8-D06275DEF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1DA02-F615-997E-767C-3FDCD83FE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FE3E8-61AF-B104-C50E-04D011F62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7E560-806D-5104-CCB3-2D9C7010D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490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AAE51-DC6E-2718-2D3C-208ECC2E4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67107-0D51-166D-DAD4-30D9D527B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5E672-6CA1-6A75-3945-605E3A440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13A33-56E0-7B40-ABC8-05954EACE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4CFD5-8696-409E-B033-81510CA2A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164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2FF21-C299-5B60-A873-AD2A69C6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8D4A7-7C34-4C50-C670-1A65221103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A0DE7-94C0-EA9E-B9C0-ADC92416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92AD22-215E-9AF4-7DC3-67EE0C7C6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02D7A-8253-7CF3-5168-1FF780C9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35F5A-D23D-99E8-7C00-B9FC29B6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627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56B0B-C85A-F588-CB70-4408C09F4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DF563-A390-202F-62FF-A0AF5145A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C63486-D175-F073-4C7C-06C17F9C7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D3C3C3-FCEB-8089-A16C-140287375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7D37A5-2851-1C7C-7512-7D732CC2AE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C1CCF1-8CAC-6022-F22F-1BBF743DE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0B2A47-0840-CC8A-6A56-68C287928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207FE7-6F5E-5753-8538-9BC2A9F39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1368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F0A5-8747-5572-B15D-C573578FE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A03B36-7C00-4328-13F0-EBD3C5F00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EB15E5-29F1-5361-DCDE-2609877EE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2238E4-7731-CC35-4744-896DE93F6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6225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59D598-3E25-61FA-271F-7FB865C49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028B2C-7698-7BFF-C6C8-EC5BA1594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26C93-1ECD-9A45-1DB2-9D63949BA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334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899CB-AF7C-2EA3-3743-68F96A67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3F3A1-47B4-EC2E-ACEF-1BBFD9825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75CD5-BBAA-988A-6F89-E9F95A75A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268318-D881-90F5-AAF6-0BDD962D6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074E31-57C2-B0E3-0B89-A933728CF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B5BE5-346A-ED07-7982-73F476C58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04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30663-690A-B1B4-C4E3-910A23392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C1716D-BC66-DC54-8EAB-FE891D3DE2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ECB74-1FCD-EDA8-E149-2DCF02446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FBCB4-76FB-1021-9EC4-90E33899E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9102AC-0E88-AAAA-BF5F-B33EAE631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564320-923A-53C1-6282-91115C19D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46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B3F0BA-5D79-5466-5743-2E0E955E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A97AB-CE67-5855-4310-39672F315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4EAD8-0178-EFDE-F0E0-E746B0E67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6B062-17DE-4E80-92DD-A58D16FD7793}" type="datetimeFigureOut">
              <a:rPr lang="en-GB" smtClean="0"/>
              <a:t>09/10/2023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7AF6D-8ED0-B9F4-F32F-ADEC98365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1ADC5-4E53-AD77-28F3-1589E397AF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656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BBCAC8B-4AA1-9BA4-7354-F2310AE298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87" r="1462" b="4681"/>
          <a:stretch/>
        </p:blipFill>
        <p:spPr>
          <a:xfrm>
            <a:off x="0" y="4807350"/>
            <a:ext cx="4199921" cy="205065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30FE75E-226E-003D-4503-B89360551E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85" b="5409"/>
          <a:stretch/>
        </p:blipFill>
        <p:spPr>
          <a:xfrm>
            <a:off x="0" y="-48637"/>
            <a:ext cx="4199921" cy="20038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B12E3A-B279-418E-489C-EA0A55B4915E}"/>
              </a:ext>
            </a:extLst>
          </p:cNvPr>
          <p:cNvSpPr txBox="1"/>
          <p:nvPr/>
        </p:nvSpPr>
        <p:spPr>
          <a:xfrm>
            <a:off x="0" y="2024222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+ white, high contrast, space-age feel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B3BC70-10C2-EAEB-0884-47721802D4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929" r="1462" b="5390"/>
          <a:stretch/>
        </p:blipFill>
        <p:spPr>
          <a:xfrm>
            <a:off x="0" y="2413877"/>
            <a:ext cx="4199921" cy="203024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A7C366A-8FB6-57A2-AEA0-9D54ACB445D9}"/>
              </a:ext>
            </a:extLst>
          </p:cNvPr>
          <p:cNvSpPr txBox="1"/>
          <p:nvPr/>
        </p:nvSpPr>
        <p:spPr>
          <a:xfrm>
            <a:off x="0" y="4464446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minimal, large photos, sleek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D54A8B7-AAC3-4833-2F84-A4932FBB19C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072" r="1143" b="4681"/>
          <a:stretch/>
        </p:blipFill>
        <p:spPr>
          <a:xfrm>
            <a:off x="7992081" y="-13028"/>
            <a:ext cx="4199921" cy="203725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7EFE49-F550-F00B-39D9-28D8A3FF7AD8}"/>
              </a:ext>
            </a:extLst>
          </p:cNvPr>
          <p:cNvSpPr txBox="1"/>
          <p:nvPr/>
        </p:nvSpPr>
        <p:spPr>
          <a:xfrm>
            <a:off x="7992081" y="2003899"/>
            <a:ext cx="41999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drop-down menus </a:t>
            </a:r>
          </a:p>
          <a:p>
            <a:pPr algn="r"/>
            <a:r>
              <a:rPr lang="en-GB" dirty="0"/>
              <a:t>vintage computer console style 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1D0F789-2757-0779-2C28-FB36C2F54EA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9787" r="1223" b="4824"/>
          <a:stretch/>
        </p:blipFill>
        <p:spPr>
          <a:xfrm>
            <a:off x="7990554" y="2711827"/>
            <a:ext cx="4199922" cy="2042288"/>
          </a:xfrm>
          <a:prstGeom prst="rect">
            <a:avLst/>
          </a:prstGeom>
        </p:spPr>
      </p:pic>
      <p:pic>
        <p:nvPicPr>
          <p:cNvPr id="28" name="Picture 27" descr="A screenshot of a video game">
            <a:extLst>
              <a:ext uri="{FF2B5EF4-FFF2-40B4-BE49-F238E27FC236}">
                <a16:creationId xmlns:a16="http://schemas.microsoft.com/office/drawing/2014/main" id="{9558A475-ED45-F998-BB2D-285B59060C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921" y="-6860"/>
            <a:ext cx="3790633" cy="3032507"/>
          </a:xfrm>
          <a:prstGeom prst="rect">
            <a:avLst/>
          </a:prstGeom>
        </p:spPr>
      </p:pic>
      <p:pic>
        <p:nvPicPr>
          <p:cNvPr id="30" name="Picture 29" descr="A logo on a black background">
            <a:extLst>
              <a:ext uri="{FF2B5EF4-FFF2-40B4-BE49-F238E27FC236}">
                <a16:creationId xmlns:a16="http://schemas.microsoft.com/office/drawing/2014/main" id="{36AB3950-439A-CB0F-53AC-1F736D00A4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921" y="3025647"/>
            <a:ext cx="3797126" cy="2373204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CEF18E6-5632-451C-423D-4367B58B2B70}"/>
              </a:ext>
            </a:extLst>
          </p:cNvPr>
          <p:cNvSpPr txBox="1"/>
          <p:nvPr/>
        </p:nvSpPr>
        <p:spPr>
          <a:xfrm>
            <a:off x="4199921" y="5396894"/>
            <a:ext cx="3790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artificial intelligence</a:t>
            </a:r>
          </a:p>
        </p:txBody>
      </p:sp>
    </p:spTree>
    <p:extLst>
      <p:ext uri="{BB962C8B-B14F-4D97-AF65-F5344CB8AC3E}">
        <p14:creationId xmlns:p14="http://schemas.microsoft.com/office/powerpoint/2010/main" val="2295805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23</Words>
  <Application>Microsoft Office PowerPoint</Application>
  <PresentationFormat>Widescreen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Strathie (student)</dc:creator>
  <cp:lastModifiedBy>Mark Strathie (student)</cp:lastModifiedBy>
  <cp:revision>7</cp:revision>
  <dcterms:created xsi:type="dcterms:W3CDTF">2023-10-09T16:32:46Z</dcterms:created>
  <dcterms:modified xsi:type="dcterms:W3CDTF">2023-10-09T17:00:29Z</dcterms:modified>
</cp:coreProperties>
</file>

<file path=docProps/thumbnail.jpeg>
</file>